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1"/>
  </p:notesMasterIdLst>
  <p:sldIdLst>
    <p:sldId id="257" r:id="rId2"/>
    <p:sldId id="258" r:id="rId3"/>
    <p:sldId id="259" r:id="rId4"/>
    <p:sldId id="260" r:id="rId5"/>
    <p:sldId id="261" r:id="rId6"/>
    <p:sldId id="262" r:id="rId7"/>
    <p:sldId id="263" r:id="rId8"/>
    <p:sldId id="265" r:id="rId9"/>
    <p:sldId id="264" r:id="rId10"/>
  </p:sldIdLst>
  <p:sldSz cx="12192000" cy="6858000"/>
  <p:notesSz cx="6858000" cy="9144000"/>
  <p:defaultTextStyle>
    <a:defPPr>
      <a:defRPr lang="fr-F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E8552"/>
    <a:srgbClr val="474F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1"/>
    <p:restoredTop sz="94690"/>
  </p:normalViewPr>
  <p:slideViewPr>
    <p:cSldViewPr snapToGrid="0" snapToObjects="1">
      <p:cViewPr varScale="1">
        <p:scale>
          <a:sx n="121" d="100"/>
          <a:sy n="121" d="100"/>
        </p:scale>
        <p:origin x="200" y="7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notesMaster" Target="notesMasters/notesMaster1.xml"/><Relationship Id="rId12" Type="http://schemas.openxmlformats.org/officeDocument/2006/relationships/presProps" Target="presProps.xml"/><Relationship Id="rId13" Type="http://schemas.openxmlformats.org/officeDocument/2006/relationships/viewProps" Target="viewProps.xml"/><Relationship Id="rId14" Type="http://schemas.openxmlformats.org/officeDocument/2006/relationships/theme" Target="theme/theme1.xml"/><Relationship Id="rId15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tiff>
</file>

<file path=ppt/media/image10.tiff>
</file>

<file path=ppt/media/image11.tiff>
</file>

<file path=ppt/media/image12.tiff>
</file>

<file path=ppt/media/image13.tiff>
</file>

<file path=ppt/media/image14.png>
</file>

<file path=ppt/media/image2.tiff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’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423B9A8-FF42-E847-8573-9118E543C855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4" name="Espace réservé de l’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commentair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CE51672-2D1A-8A41-A537-174479C0DF13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343383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 smtClean="0"/>
              <a:t>Cliquez pour modifier le style des sous-titres du masque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5091343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305952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828713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132959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-têt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731455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071077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6" name="Espace réservé du contenu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6974776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885415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3" name="Espace réservé du pied de page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0542566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966212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fr-FR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 smtClean="0"/>
              <a:t>Cliquez pour 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995370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u titr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fr-FR" smtClean="0"/>
              <a:t>Cliquez et modifiez le titre</a:t>
            </a:r>
            <a:endParaRPr lang="fr-FR"/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 smtClean="0"/>
              <a:t>Cliquez pour modifier les styles du texte du masque</a:t>
            </a:r>
          </a:p>
          <a:p>
            <a:pPr lvl="1"/>
            <a:r>
              <a:rPr lang="fr-FR" smtClean="0"/>
              <a:t>Deuxième niveau</a:t>
            </a:r>
          </a:p>
          <a:p>
            <a:pPr lvl="2"/>
            <a:r>
              <a:rPr lang="fr-FR" smtClean="0"/>
              <a:t>Troisième niveau</a:t>
            </a:r>
          </a:p>
          <a:p>
            <a:pPr lvl="3"/>
            <a:r>
              <a:rPr lang="fr-FR" smtClean="0"/>
              <a:t>Quatrième niveau</a:t>
            </a:r>
          </a:p>
          <a:p>
            <a:pPr lvl="4"/>
            <a:r>
              <a:rPr lang="fr-FR" smtClean="0"/>
              <a:t>Cinquième niveau</a:t>
            </a:r>
            <a:endParaRPr lang="fr-FR"/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25826-D844-C64A-8275-76B484043341}" type="datetimeFigureOut">
              <a:rPr lang="fr-FR" smtClean="0"/>
              <a:t>19/01/2018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16369FF-FFEF-0D4A-8DAB-E2B68F323DA4}" type="slidenum">
              <a:rPr lang="fr-FR" smtClean="0"/>
              <a:t>‹#›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982490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tiff"/><Relationship Id="rId3" Type="http://schemas.openxmlformats.org/officeDocument/2006/relationships/image" Target="../media/image5.tif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tiff"/><Relationship Id="rId3" Type="http://schemas.openxmlformats.org/officeDocument/2006/relationships/image" Target="../media/image7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tiff"/><Relationship Id="rId3" Type="http://schemas.openxmlformats.org/officeDocument/2006/relationships/image" Target="../media/image9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tiff"/><Relationship Id="rId3" Type="http://schemas.openxmlformats.org/officeDocument/2006/relationships/image" Target="../media/image11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f"/><Relationship Id="rId3" Type="http://schemas.openxmlformats.org/officeDocument/2006/relationships/image" Target="../media/image13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8552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587" y="1751858"/>
            <a:ext cx="3408826" cy="335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18714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8598" y="1789132"/>
            <a:ext cx="9453402" cy="4485543"/>
          </a:xfrm>
          <a:prstGeom prst="rect">
            <a:avLst/>
          </a:prstGeom>
        </p:spPr>
      </p:pic>
      <p:pic>
        <p:nvPicPr>
          <p:cNvPr id="6" name="Imag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9211" y="1009212"/>
            <a:ext cx="3798226" cy="219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81353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7092" y="442913"/>
            <a:ext cx="6845139" cy="6057900"/>
          </a:xfrm>
          <a:prstGeom prst="rect">
            <a:avLst/>
          </a:prstGeom>
        </p:spPr>
      </p:pic>
      <p:pic>
        <p:nvPicPr>
          <p:cNvPr id="8" name="Imag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24607" y="1290638"/>
            <a:ext cx="3731734" cy="2181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7850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66594" y="2508250"/>
            <a:ext cx="4965700" cy="18415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36737" y="1765300"/>
            <a:ext cx="3619500" cy="332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57055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90444" y="2508250"/>
            <a:ext cx="4318000" cy="18415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437" y="1625600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09056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92800" y="2508250"/>
            <a:ext cx="5435600" cy="1841500"/>
          </a:xfrm>
          <a:prstGeom prst="rect">
            <a:avLst/>
          </a:prstGeom>
        </p:spPr>
      </p:pic>
      <p:pic>
        <p:nvPicPr>
          <p:cNvPr id="2" name="Image 1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49437" y="1625600"/>
            <a:ext cx="3606800" cy="360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056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7837" y="1593850"/>
            <a:ext cx="3708400" cy="3670300"/>
          </a:xfrm>
          <a:prstGeom prst="rect">
            <a:avLst/>
          </a:prstGeom>
        </p:spPr>
      </p:pic>
      <p:pic>
        <p:nvPicPr>
          <p:cNvPr id="7" name="Imag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4738" y="2787650"/>
            <a:ext cx="4711700" cy="1282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31824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Shape 5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885824" y="1510313"/>
            <a:ext cx="10521835" cy="3837375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18999558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EE8552"/>
          </a:solidFill>
          <a:ln/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/>
          </a:p>
        </p:txBody>
      </p:sp>
      <p:pic>
        <p:nvPicPr>
          <p:cNvPr id="3" name="Imag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91587" y="1751858"/>
            <a:ext cx="3408826" cy="33542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48857487"/>
      </p:ext>
    </p:extLst>
  </p:cSld>
  <p:clrMapOvr>
    <a:masterClrMapping/>
  </p:clrMapOvr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Bureau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257</TotalTime>
  <Words>0</Words>
  <Application>Microsoft Macintosh PowerPoint</Application>
  <PresentationFormat>Grand écran</PresentationFormat>
  <Paragraphs>0</Paragraphs>
  <Slides>9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9</vt:i4>
      </vt:variant>
    </vt:vector>
  </HeadingPairs>
  <TitlesOfParts>
    <vt:vector size="13" baseType="lpstr">
      <vt:lpstr>Calibri</vt:lpstr>
      <vt:lpstr>Calibri Light</vt:lpstr>
      <vt:lpstr>Arial</vt:lpstr>
      <vt:lpstr>Thème Office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PowerPoint</dc:title>
  <dc:creator>+32486929630</dc:creator>
  <cp:lastModifiedBy>+32486929630</cp:lastModifiedBy>
  <cp:revision>14</cp:revision>
  <dcterms:created xsi:type="dcterms:W3CDTF">2018-01-19T08:41:48Z</dcterms:created>
  <dcterms:modified xsi:type="dcterms:W3CDTF">2018-01-19T12:58:57Z</dcterms:modified>
</cp:coreProperties>
</file>

<file path=docProps/thumbnail.jpeg>
</file>